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762" r:id="rId1"/>
  </p:sldMasterIdLst>
  <p:notesMasterIdLst>
    <p:notesMasterId r:id="rId4"/>
  </p:notesMasterIdLst>
  <p:sldIdLst>
    <p:sldId id="256" r:id="rId2"/>
    <p:sldId id="296" r:id="rId3"/>
  </p:sldIdLst>
  <p:sldSz cx="12192000" cy="6858000"/>
  <p:notesSz cx="6797675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60D40"/>
    <a:srgbClr val="C41443"/>
    <a:srgbClr val="1D6150"/>
    <a:srgbClr val="158277"/>
    <a:srgbClr val="F789E7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5" autoAdjust="0"/>
    <p:restoredTop sz="94660"/>
  </p:normalViewPr>
  <p:slideViewPr>
    <p:cSldViewPr snapToGrid="0">
      <p:cViewPr>
        <p:scale>
          <a:sx n="108" d="100"/>
          <a:sy n="108" d="100"/>
        </p:scale>
        <p:origin x="480" y="3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6B245A-67D3-B541-8DE0-E23605F19145}" type="datetimeFigureOut">
              <a:rPr lang="fr-FR" smtClean="0"/>
              <a:t>04/11/2020</a:t>
            </a:fld>
            <a:endParaRPr lang="fr-FR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A6DFD0-9FE7-4543-8998-3B9EA80EF11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745796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A6DFD0-9FE7-4543-8998-3B9EA80EF11F}" type="slidenum">
              <a:rPr lang="fr-FR" smtClean="0"/>
              <a:t>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5985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357EF-7718-D048-9014-202699CA9591}" type="datetime1">
              <a:rPr lang="fr-FR" smtClean="0"/>
              <a:t>04/11/2020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4EA81-2415-4032-BFC6-2E7488920FC8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B0EC0-ED71-674E-8DE0-2D1AF0A777C9}" type="datetime1">
              <a:rPr lang="fr-FR" smtClean="0"/>
              <a:t>04/11/2020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4EA81-2415-4032-BFC6-2E7488920FC8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68040-64C2-454D-9BB6-C111D96BC8F5}" type="datetime1">
              <a:rPr lang="fr-FR" smtClean="0"/>
              <a:t>04/11/2020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4EA81-2415-4032-BFC6-2E7488920FC8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FDD19-8ED4-924C-94BB-2A880D2AF7DE}" type="datetime1">
              <a:rPr lang="fr-FR" smtClean="0"/>
              <a:t>04/11/2020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4EA81-2415-4032-BFC6-2E7488920FC8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233B1-5339-6749-80E1-3ABB8E38FE18}" type="datetime1">
              <a:rPr lang="fr-FR" smtClean="0"/>
              <a:t>04/11/2020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4EA81-2415-4032-BFC6-2E7488920FC8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631B0-5F53-6E43-ABEA-F37B55AEE839}" type="datetime1">
              <a:rPr lang="fr-FR" smtClean="0"/>
              <a:t>04/11/2020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4EA81-2415-4032-BFC6-2E7488920FC8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443FF-CC83-9B41-AC59-FE39C2E6064E}" type="datetime1">
              <a:rPr lang="fr-FR" smtClean="0"/>
              <a:t>04/11/2020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4EA81-2415-4032-BFC6-2E7488920FC8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ABFA8-86F0-FE41-9D3F-B44274E2BEFB}" type="datetime1">
              <a:rPr lang="fr-FR" smtClean="0"/>
              <a:t>04/11/2020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4EA81-2415-4032-BFC6-2E7488920FC8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B416F-ECA1-4D45-AC4A-CD2A69B4B934}" type="datetime1">
              <a:rPr lang="fr-FR" smtClean="0"/>
              <a:t>04/11/2020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4EA81-2415-4032-BFC6-2E7488920FC8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D2578-E5CD-934F-A330-A29C3D5B2006}" type="datetime1">
              <a:rPr lang="fr-FR" smtClean="0"/>
              <a:t>04/11/2020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4EA81-2415-4032-BFC6-2E7488920FC8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65CAC8-6170-7C4C-A00A-1A99524CF8F1}" type="datetime1">
              <a:rPr lang="fr-FR" smtClean="0"/>
              <a:t>04/11/2020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4EA81-2415-4032-BFC6-2E7488920FC8}" type="slidenum">
              <a:rPr lang="fr-FR" smtClean="0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60D40">
            <a:alpha val="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7E0DFB-2E02-1441-B0C0-1B445B624DEC}" type="datetime1">
              <a:rPr lang="fr-FR" smtClean="0"/>
              <a:t>04/11/2020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4EA81-2415-4032-BFC6-2E7488920FC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64422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dirty="0" smtClean="0">
                <a:solidFill>
                  <a:srgbClr val="C60D40"/>
                </a:solidFill>
                <a:latin typeface="Gotham Rounded Book" charset="0"/>
                <a:ea typeface="Gotham Rounded Book" charset="0"/>
                <a:cs typeface="Gotham Rounded Book" charset="0"/>
              </a:rPr>
              <a:t/>
            </a:r>
            <a:br>
              <a:rPr lang="fr-FR" dirty="0" smtClean="0">
                <a:solidFill>
                  <a:srgbClr val="C60D40"/>
                </a:solidFill>
                <a:latin typeface="Gotham Rounded Book" charset="0"/>
                <a:ea typeface="Gotham Rounded Book" charset="0"/>
                <a:cs typeface="Gotham Rounded Book" charset="0"/>
              </a:rPr>
            </a:br>
            <a:r>
              <a:rPr lang="fr-FR" dirty="0" smtClean="0">
                <a:solidFill>
                  <a:srgbClr val="C60D40"/>
                </a:solidFill>
                <a:latin typeface="Gotham Rounded Book" charset="0"/>
                <a:ea typeface="Gotham Rounded Book" charset="0"/>
                <a:cs typeface="Gotham Rounded Book" charset="0"/>
              </a:rPr>
              <a:t>TITRE </a:t>
            </a:r>
            <a:endParaRPr lang="fr-FR" dirty="0">
              <a:solidFill>
                <a:srgbClr val="C60D40"/>
              </a:solidFill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01" t="9792" r="2856" b="60208"/>
          <a:stretch/>
        </p:blipFill>
        <p:spPr>
          <a:xfrm>
            <a:off x="3895725" y="3631035"/>
            <a:ext cx="4400550" cy="1315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299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18" r="67025" b="41513"/>
          <a:stretch/>
        </p:blipFill>
        <p:spPr>
          <a:xfrm>
            <a:off x="11088688" y="365125"/>
            <a:ext cx="784225" cy="429905"/>
          </a:xfrm>
          <a:prstGeom prst="rect">
            <a:avLst/>
          </a:prstGeom>
        </p:spPr>
      </p:pic>
      <p:sp>
        <p:nvSpPr>
          <p:cNvPr id="14" name="Espace réservé du numéro de diapositive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4EA81-2415-4032-BFC6-2E7488920FC8}" type="slidenum">
              <a:rPr lang="fr-FR" smtClean="0"/>
              <a:t>1</a:t>
            </a:fld>
            <a:endParaRPr lang="fr-FR" dirty="0"/>
          </a:p>
        </p:txBody>
      </p:sp>
      <p:sp>
        <p:nvSpPr>
          <p:cNvPr id="2" name="ZoneTexte 1"/>
          <p:cNvSpPr txBox="1"/>
          <p:nvPr/>
        </p:nvSpPr>
        <p:spPr>
          <a:xfrm>
            <a:off x="415636" y="961901"/>
            <a:ext cx="98446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C60D40"/>
                </a:solidFill>
                <a:latin typeface="Gotham Rounded Book" charset="0"/>
                <a:ea typeface="Gotham Rounded Book" charset="0"/>
                <a:cs typeface="Gotham Rounded Book" charset="0"/>
              </a:rPr>
              <a:t>Texte </a:t>
            </a:r>
            <a:endParaRPr lang="fr-FR" dirty="0">
              <a:solidFill>
                <a:srgbClr val="C60D40"/>
              </a:solidFill>
              <a:latin typeface="Gotham Rounded Book" charset="0"/>
              <a:ea typeface="Gotham Rounded Book" charset="0"/>
              <a:cs typeface="Gotham Rounded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5796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2989</TotalTime>
  <Words>3</Words>
  <Application>Microsoft Macintosh PowerPoint</Application>
  <PresentationFormat>Grand écran</PresentationFormat>
  <Paragraphs>4</Paragraphs>
  <Slides>2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Gotham Rounded Book</vt:lpstr>
      <vt:lpstr>Thème Office</vt:lpstr>
      <vt:lpstr> TITRE </vt:lpstr>
      <vt:lpstr>Présentation PowerPoint</vt:lpstr>
    </vt:vector>
  </TitlesOfParts>
  <Company/>
  <LinksUpToDate>false</LinksUpToDate>
  <SharedDoc>false</SharedDoc>
  <HyperlinksChanged>false</HyperlinksChanged>
  <AppVersion>15.0029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Rentrée 2020-21</dc:title>
  <dc:creator>viescolairecol</dc:creator>
  <cp:lastModifiedBy>Utilisateur de Microsoft Office</cp:lastModifiedBy>
  <cp:revision>71</cp:revision>
  <cp:lastPrinted>2020-09-10T08:10:20Z</cp:lastPrinted>
  <dcterms:created xsi:type="dcterms:W3CDTF">2020-08-31T09:21:12Z</dcterms:created>
  <dcterms:modified xsi:type="dcterms:W3CDTF">2020-11-04T09:39:57Z</dcterms:modified>
</cp:coreProperties>
</file>